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646E9-E3D9-4405-80EE-18E35611A3C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DD28-12A4-40DB-8022-53CDF96B76B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by user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(4:3)</PresentationFormat>
  <Paragraphs>2</Paragraphs>
  <Slides>109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Photo Album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user</dc:creator>
  <cp:lastModifiedBy>user</cp:lastModifiedBy>
  <cp:revision>1</cp:revision>
  <dcterms:created xsi:type="dcterms:W3CDTF">2020-11-05T07:28:19Z</dcterms:created>
  <dcterms:modified xsi:type="dcterms:W3CDTF">2020-11-05T07:29:07Z</dcterms:modified>
</cp:coreProperties>
</file>